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31081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457247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15-17, күндіз 32-34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маусымға </a:t>
            </a:r>
            <a:r>
              <a:rPr lang="kk-KZ" altLang="ru-RU" sz="1200" b="1"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14328</TotalTime>
  <Words>573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4201</cp:revision>
  <cp:lastPrinted>2021-07-01T03:56:27Z</cp:lastPrinted>
  <dcterms:created xsi:type="dcterms:W3CDTF">2018-03-27T06:03:00Z</dcterms:created>
  <dcterms:modified xsi:type="dcterms:W3CDTF">2026-06-05T08:10:07Z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